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50"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E53DA-6016-4DAB-9C69-8B884E3769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4027CC6-CF69-488D-BD65-F7C39E346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AB8FDA6-DF4E-4F12-A6B2-BA1862979B09}"/>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E97CC9B8-C84F-4F2E-A022-B47489D8E05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069DCDE-1101-424C-B8A7-5D9A8EB62BBE}"/>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379601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2A28-FD49-4E2B-8E1F-2EDAAE75522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F311F8C-9E16-4E1D-8A36-C14A9EE941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E25F403-27EF-4A6A-8690-76B425CFD28C}"/>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ECE82029-AF0F-47BE-86A0-6453F7B8D70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87530B-DA36-474F-BAC2-C45D1435AA31}"/>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424085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D28C5-AB8B-4915-8C8A-4EACAF8E64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83724FA-13C9-451A-9E52-73287DF662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860A9B-A526-480E-98CF-BC4E2C247DC4}"/>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C1685034-B242-452F-8140-1EE705D5551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45D7EEB-7C0B-4F1E-84E4-0B33CF193617}"/>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186388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686E2-531F-4645-A334-E05D25FA62C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5C50171-F809-4766-BBC3-DCAB6B2E42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435332D4-5ABF-444B-A7E4-19A217F115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E58266B-FD41-4620-B7FF-E40BD9360FA9}"/>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6" name="Footer Placeholder 5">
            <a:extLst>
              <a:ext uri="{FF2B5EF4-FFF2-40B4-BE49-F238E27FC236}">
                <a16:creationId xmlns:a16="http://schemas.microsoft.com/office/drawing/2014/main" id="{2FBAF0C8-EAE9-43B6-8823-0FAD4178721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4B9D165-3E7A-4706-9607-3B6CD8FC541F}"/>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765894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CC52-72AE-410A-AF44-1F2BAE32EBE3}"/>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395AC3B-4E16-43F3-8BA4-7B40D7A9D5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964B43-49BA-45B8-993E-D70ADEDB27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35C2189-02AC-4FD2-81EB-4B9A7C2D65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AB01CD-55D4-4B88-8007-581DB657F2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85D3913-7044-47E9-9C45-F1C18145B22C}"/>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8" name="Footer Placeholder 7">
            <a:extLst>
              <a:ext uri="{FF2B5EF4-FFF2-40B4-BE49-F238E27FC236}">
                <a16:creationId xmlns:a16="http://schemas.microsoft.com/office/drawing/2014/main" id="{5E1341C1-B03A-44D0-88F9-B37A53B5847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29DCA809-FE6D-4CA6-85BB-8CFADB151416}"/>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1296448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B6BA-353B-4B90-82F3-F33CA4D0ED6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862C63CF-5F94-4E14-8C77-9F5DA0C59665}"/>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4" name="Footer Placeholder 3">
            <a:extLst>
              <a:ext uri="{FF2B5EF4-FFF2-40B4-BE49-F238E27FC236}">
                <a16:creationId xmlns:a16="http://schemas.microsoft.com/office/drawing/2014/main" id="{486F1527-6A30-47F9-8878-7168E1724B3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B011C6-6208-4A53-A5E4-F896D45F4B7A}"/>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2179976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46BC1E-A795-4DB4-8171-F82E209B2EFE}"/>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3" name="Footer Placeholder 2">
            <a:extLst>
              <a:ext uri="{FF2B5EF4-FFF2-40B4-BE49-F238E27FC236}">
                <a16:creationId xmlns:a16="http://schemas.microsoft.com/office/drawing/2014/main" id="{809DBFC6-40BC-496C-A50F-4D7ADADBA0F1}"/>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76CDD66-BFC1-4AA3-96C9-A9FEC4C55974}"/>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2433551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76215-14F3-47B6-9C76-1F809B2EB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ACC9D15-5C67-4A1D-9998-BEEEAB638E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7E08D74-9CDC-4A6B-A3CC-1C77B0942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8AF2BF-0892-4BA3-8222-2FF238B7D12D}"/>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6" name="Footer Placeholder 5">
            <a:extLst>
              <a:ext uri="{FF2B5EF4-FFF2-40B4-BE49-F238E27FC236}">
                <a16:creationId xmlns:a16="http://schemas.microsoft.com/office/drawing/2014/main" id="{1A045734-6E12-4CB6-82DB-C14A082DE4B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9CFA8BC-1D98-4374-83C7-8EA28E8899F8}"/>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2433993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C37A6-50D7-44CB-AD77-04B548C27B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3FE9A7E-8CD7-4838-8C8A-FE8AC38F1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824CD41-D70D-4FEF-AA9C-72444768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7A7C57-50B5-4589-A9D1-BB25E39E7EFF}"/>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6" name="Footer Placeholder 5">
            <a:extLst>
              <a:ext uri="{FF2B5EF4-FFF2-40B4-BE49-F238E27FC236}">
                <a16:creationId xmlns:a16="http://schemas.microsoft.com/office/drawing/2014/main" id="{2540804F-A586-4B16-97D3-E62A01F903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FF7A270-6874-445E-9AAD-22CE6874AA50}"/>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2356330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5483-2FC0-4CE4-A961-B6D09C746C2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26DD855-ADC4-4BB1-AF5E-05821AAF26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81761AA-B511-4C3E-9967-F73D022B7A01}"/>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8ABA1E9A-AD9B-4CFC-9DD8-9A27E626124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04256F-03BE-4711-920B-40EA37FBFD7F}"/>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4210539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92F287-8C4B-4ABA-B93B-86EA7F75C9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A2AFB4B-C776-4692-8D68-B1A5D4022B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9B70594-E7B7-4EEB-928C-65E1AD4D8415}"/>
              </a:ext>
            </a:extLst>
          </p:cNvPr>
          <p:cNvSpPr>
            <a:spLocks noGrp="1"/>
          </p:cNvSpPr>
          <p:nvPr>
            <p:ph type="dt" sz="half" idx="10"/>
          </p:nvPr>
        </p:nvSpPr>
        <p:spPr/>
        <p:txBody>
          <a:body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CAE36509-9D25-486F-9663-3ED34146A53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F7BF2A-DA71-4C7F-AF08-4574B06DF4C7}"/>
              </a:ext>
            </a:extLst>
          </p:cNvPr>
          <p:cNvSpPr>
            <a:spLocks noGrp="1"/>
          </p:cNvSpPr>
          <p:nvPr>
            <p:ph type="sldNum" sz="quarter" idx="12"/>
          </p:nvPr>
        </p:nvSpPr>
        <p:spPr/>
        <p:txBody>
          <a:bodyPr/>
          <a:lstStyle/>
          <a:p>
            <a:fld id="{0A728CE7-8F67-4CD7-B5B4-03A4D707BFF8}" type="slidenum">
              <a:rPr lang="en-CA" smtClean="0"/>
              <a:t>‹#›</a:t>
            </a:fld>
            <a:endParaRPr lang="en-CA"/>
          </a:p>
        </p:txBody>
      </p:sp>
    </p:spTree>
    <p:extLst>
      <p:ext uri="{BB962C8B-B14F-4D97-AF65-F5344CB8AC3E}">
        <p14:creationId xmlns:p14="http://schemas.microsoft.com/office/powerpoint/2010/main" val="3227484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A7BF40-1699-4A4E-9AF0-6F1E227194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66A7C36-CA75-4741-97D7-98DB9BF7A7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83D62D5-2918-4D7B-9834-89D261972A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94B134-056E-426E-87D6-81E4D25533E8}" type="datetimeFigureOut">
              <a:rPr lang="en-CA" smtClean="0"/>
              <a:t>2021-07-08</a:t>
            </a:fld>
            <a:endParaRPr lang="en-CA"/>
          </a:p>
        </p:txBody>
      </p:sp>
      <p:sp>
        <p:nvSpPr>
          <p:cNvPr id="5" name="Footer Placeholder 4">
            <a:extLst>
              <a:ext uri="{FF2B5EF4-FFF2-40B4-BE49-F238E27FC236}">
                <a16:creationId xmlns:a16="http://schemas.microsoft.com/office/drawing/2014/main" id="{C6B20C00-3D81-4D8A-AB26-493D6A24A5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6C7EE9-4648-43CD-AA8F-E28318E2E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728CE7-8F67-4CD7-B5B4-03A4D707BFF8}" type="slidenum">
              <a:rPr lang="en-CA" smtClean="0"/>
              <a:t>‹#›</a:t>
            </a:fld>
            <a:endParaRPr lang="en-CA"/>
          </a:p>
        </p:txBody>
      </p:sp>
    </p:spTree>
    <p:extLst>
      <p:ext uri="{BB962C8B-B14F-4D97-AF65-F5344CB8AC3E}">
        <p14:creationId xmlns:p14="http://schemas.microsoft.com/office/powerpoint/2010/main" val="5047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373A3F-54E0-424E-A84D-35221221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E9F4A6B-0EE0-4EFC-BE52-A13CB1BD980F}"/>
              </a:ext>
            </a:extLst>
          </p:cNvPr>
          <p:cNvSpPr>
            <a:spLocks noGrp="1"/>
          </p:cNvSpPr>
          <p:nvPr>
            <p:ph type="subTitle" idx="1"/>
          </p:nvPr>
        </p:nvSpPr>
        <p:spPr>
          <a:xfrm>
            <a:off x="4342868" y="1670291"/>
            <a:ext cx="3506264" cy="4403938"/>
          </a:xfrm>
          <a:ln>
            <a:solidFill>
              <a:srgbClr val="FF0000"/>
            </a:solidFill>
          </a:ln>
        </p:spPr>
        <p:txBody>
          <a:bodyPr>
            <a:noAutofit/>
          </a:bodyPr>
          <a:lstStyle/>
          <a:p>
            <a:r>
              <a:rPr lang="en-US" sz="1800" dirty="0">
                <a:solidFill>
                  <a:schemeClr val="bg1"/>
                </a:solidFill>
              </a:rPr>
              <a:t>A big shoutout to Alix </a:t>
            </a:r>
            <a:r>
              <a:rPr lang="en-US" sz="1800" dirty="0" err="1">
                <a:solidFill>
                  <a:schemeClr val="bg1"/>
                </a:solidFill>
              </a:rPr>
              <a:t>Alix</a:t>
            </a:r>
            <a:r>
              <a:rPr lang="en-US" sz="1800" dirty="0">
                <a:solidFill>
                  <a:schemeClr val="bg1"/>
                </a:solidFill>
              </a:rPr>
              <a:t>, Alex Gonzalez, Denis </a:t>
            </a:r>
            <a:r>
              <a:rPr lang="en-US" sz="1800" dirty="0" err="1">
                <a:solidFill>
                  <a:schemeClr val="bg1"/>
                </a:solidFill>
              </a:rPr>
              <a:t>Jitsov</a:t>
            </a:r>
            <a:r>
              <a:rPr lang="en-US" sz="1800" dirty="0">
                <a:solidFill>
                  <a:schemeClr val="bg1"/>
                </a:solidFill>
              </a:rPr>
              <a:t>, James Sawchuk, Ashley Veitch, and Brenden Shewchuk as you guys have been receiving outstanding feedback on the AMI project! This project has huge implications on the reputation of </a:t>
            </a:r>
            <a:r>
              <a:rPr lang="en-US" sz="1800" dirty="0" err="1">
                <a:solidFill>
                  <a:schemeClr val="bg1"/>
                </a:solidFill>
              </a:rPr>
              <a:t>Hundseth</a:t>
            </a:r>
            <a:r>
              <a:rPr lang="en-US" sz="1800" dirty="0">
                <a:solidFill>
                  <a:schemeClr val="bg1"/>
                </a:solidFill>
              </a:rPr>
              <a:t> and SaskPower and you boys have done an excellent job representing us. Your attention to safety as well as your professionalism with customer interaction has been unparalleled and is getting peoples attention in a positive way! Keep up the good work and continue to make </a:t>
            </a:r>
            <a:r>
              <a:rPr lang="en-US" sz="1800" dirty="0" err="1">
                <a:solidFill>
                  <a:schemeClr val="bg1"/>
                </a:solidFill>
              </a:rPr>
              <a:t>Hundseth</a:t>
            </a:r>
            <a:r>
              <a:rPr lang="en-US" sz="1800" dirty="0">
                <a:solidFill>
                  <a:schemeClr val="bg1"/>
                </a:solidFill>
              </a:rPr>
              <a:t> proud. </a:t>
            </a:r>
            <a:endParaRPr lang="en-CA" sz="1800" dirty="0">
              <a:solidFill>
                <a:schemeClr val="bg1"/>
              </a:solidFill>
            </a:endParaRPr>
          </a:p>
        </p:txBody>
      </p:sp>
      <p:grpSp>
        <p:nvGrpSpPr>
          <p:cNvPr id="14" name="Group 13">
            <a:extLst>
              <a:ext uri="{FF2B5EF4-FFF2-40B4-BE49-F238E27FC236}">
                <a16:creationId xmlns:a16="http://schemas.microsoft.com/office/drawing/2014/main" id="{B7BAEF06-AB74-442C-8C30-B88233FD83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grpSp>
          <p:nvGrpSpPr>
            <p:cNvPr id="15" name="Group 14">
              <a:extLst>
                <a:ext uri="{FF2B5EF4-FFF2-40B4-BE49-F238E27FC236}">
                  <a16:creationId xmlns:a16="http://schemas.microsoft.com/office/drawing/2014/main" id="{BDFD9AA5-A6A4-499F-BB09-5CD7F8145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19" name="Freeform: Shape 18">
                <a:extLst>
                  <a:ext uri="{FF2B5EF4-FFF2-40B4-BE49-F238E27FC236}">
                    <a16:creationId xmlns:a16="http://schemas.microsoft.com/office/drawing/2014/main" id="{5F499571-4EEA-4442-B71C-2972335B3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FFC7284-7A71-4F33-AB06-E0D1EB1CA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17" name="Freeform: Shape 16">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22" name="Group 21">
            <a:extLst>
              <a:ext uri="{FF2B5EF4-FFF2-40B4-BE49-F238E27FC236}">
                <a16:creationId xmlns:a16="http://schemas.microsoft.com/office/drawing/2014/main" id="{C9829185-6353-4E3C-B082-AA7F519391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grpSp>
          <p:nvGrpSpPr>
            <p:cNvPr id="23" name="Group 22">
              <a:extLst>
                <a:ext uri="{FF2B5EF4-FFF2-40B4-BE49-F238E27FC236}">
                  <a16:creationId xmlns:a16="http://schemas.microsoft.com/office/drawing/2014/main" id="{BB7BB359-8B77-484C-B9CD-6376139A3A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7" name="Freeform: Shape 26">
                <a:extLst>
                  <a:ext uri="{FF2B5EF4-FFF2-40B4-BE49-F238E27FC236}">
                    <a16:creationId xmlns:a16="http://schemas.microsoft.com/office/drawing/2014/main" id="{AA96BE9D-5B3B-4CA9-8895-33FAA3804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7840E2BF-E954-4173-BF70-2DAE9E19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3F125B5A-DFAC-4B6D-B14F-287F8C436A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5" name="Freeform: Shape 24">
                <a:extLst>
                  <a:ext uri="{FF2B5EF4-FFF2-40B4-BE49-F238E27FC236}">
                    <a16:creationId xmlns:a16="http://schemas.microsoft.com/office/drawing/2014/main" id="{6AF4804F-69E5-479A-9F45-C0E463171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3CA5C733-38F9-4D36-A78D-0AB08CCBB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7" name="Picture 6" descr="A group of penguins&#10;&#10;Description automatically generated with medium confidence">
            <a:extLst>
              <a:ext uri="{FF2B5EF4-FFF2-40B4-BE49-F238E27FC236}">
                <a16:creationId xmlns:a16="http://schemas.microsoft.com/office/drawing/2014/main" id="{516D02C4-AF57-499A-B34D-0A2798F0E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6870" y="269844"/>
            <a:ext cx="3120580" cy="2551921"/>
          </a:xfrm>
          <a:prstGeom prst="rect">
            <a:avLst/>
          </a:prstGeom>
          <a:ln w="127000" cap="sq">
            <a:solidFill>
              <a:srgbClr val="000000"/>
            </a:solidFill>
            <a:miter lim="800000"/>
          </a:ln>
          <a:effectLst>
            <a:outerShdw blurRad="57150" dist="50800" dir="2700000" algn="tl" rotWithShape="0">
              <a:srgbClr val="000000">
                <a:alpha val="40000"/>
              </a:srgbClr>
            </a:outerShdw>
          </a:effectLst>
        </p:spPr>
      </p:pic>
      <p:graphicFrame>
        <p:nvGraphicFramePr>
          <p:cNvPr id="8" name="Object 7">
            <a:extLst>
              <a:ext uri="{FF2B5EF4-FFF2-40B4-BE49-F238E27FC236}">
                <a16:creationId xmlns:a16="http://schemas.microsoft.com/office/drawing/2014/main" id="{71404F3E-64D0-4436-BBD4-D6DFC45022CB}"/>
              </a:ext>
            </a:extLst>
          </p:cNvPr>
          <p:cNvGraphicFramePr>
            <a:graphicFrameLocks noChangeAspect="1"/>
          </p:cNvGraphicFramePr>
          <p:nvPr>
            <p:extLst>
              <p:ext uri="{D42A27DB-BD31-4B8C-83A1-F6EECF244321}">
                <p14:modId xmlns:p14="http://schemas.microsoft.com/office/powerpoint/2010/main" val="3234400814"/>
              </p:ext>
            </p:extLst>
          </p:nvPr>
        </p:nvGraphicFramePr>
        <p:xfrm>
          <a:off x="4107626" y="143369"/>
          <a:ext cx="3856696" cy="1402435"/>
        </p:xfrm>
        <a:graphic>
          <a:graphicData uri="http://schemas.openxmlformats.org/presentationml/2006/ole">
            <mc:AlternateContent xmlns:mc="http://schemas.openxmlformats.org/markup-compatibility/2006">
              <mc:Choice xmlns:v="urn:schemas-microsoft-com:vml" Requires="v">
                <p:oleObj name="Acrobat Document" r:id="rId4" imgW="7543800" imgH="2743200" progId="AcroExch.Document.DC">
                  <p:embed/>
                </p:oleObj>
              </mc:Choice>
              <mc:Fallback>
                <p:oleObj name="Acrobat Document" r:id="rId4" imgW="7543800" imgH="2743200" progId="AcroExch.Document.DC">
                  <p:embed/>
                  <p:pic>
                    <p:nvPicPr>
                      <p:cNvPr id="0" name=""/>
                      <p:cNvPicPr/>
                      <p:nvPr/>
                    </p:nvPicPr>
                    <p:blipFill>
                      <a:blip r:embed="rId5"/>
                      <a:stretch>
                        <a:fillRect/>
                      </a:stretch>
                    </p:blipFill>
                    <p:spPr>
                      <a:xfrm>
                        <a:off x="4107626" y="143369"/>
                        <a:ext cx="3856696" cy="1402435"/>
                      </a:xfrm>
                      <a:prstGeom prst="rect">
                        <a:avLst/>
                      </a:prstGeom>
                      <a:ln>
                        <a:solidFill>
                          <a:srgbClr val="FF0000"/>
                        </a:solidFill>
                      </a:ln>
                    </p:spPr>
                  </p:pic>
                </p:oleObj>
              </mc:Fallback>
            </mc:AlternateContent>
          </a:graphicData>
        </a:graphic>
      </p:graphicFrame>
      <p:pic>
        <p:nvPicPr>
          <p:cNvPr id="11" name="Picture 10" descr="A person in a suit and tie&#10;&#10;Description automatically generated with low confidence">
            <a:extLst>
              <a:ext uri="{FF2B5EF4-FFF2-40B4-BE49-F238E27FC236}">
                <a16:creationId xmlns:a16="http://schemas.microsoft.com/office/drawing/2014/main" id="{C60882CC-BE9B-45E9-9772-E2CF394B59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801" y="305325"/>
            <a:ext cx="2480960" cy="2480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06555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95</Words>
  <Application>Microsoft Office PowerPoint</Application>
  <PresentationFormat>Widescreen</PresentationFormat>
  <Paragraphs>1</Paragraphs>
  <Slides>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Calibri Light</vt:lpstr>
      <vt:lpstr>Office Theme</vt:lpstr>
      <vt:lpstr>Adobe Acrobat Document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Solomon Dreger</dc:creator>
  <cp:lastModifiedBy>Solomon Dreger</cp:lastModifiedBy>
  <cp:revision>3</cp:revision>
  <dcterms:created xsi:type="dcterms:W3CDTF">2021-07-08T17:02:29Z</dcterms:created>
  <dcterms:modified xsi:type="dcterms:W3CDTF">2021-07-08T17:26:38Z</dcterms:modified>
</cp:coreProperties>
</file>